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2558" y="101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275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12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58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189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20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0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12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86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01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9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42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B91A2-84F8-4542-943E-E0839A03C9AE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1A71-5875-47F8-9CEF-55E6B13B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870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报纸, 屏幕截图&#10;&#10;自动生成的说明">
            <a:extLst>
              <a:ext uri="{FF2B5EF4-FFF2-40B4-BE49-F238E27FC236}">
                <a16:creationId xmlns:a16="http://schemas.microsoft.com/office/drawing/2014/main" id="{6A9C11B8-598B-4148-815E-BF16B0FE3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487"/>
            <a:ext cx="6858000" cy="896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08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报纸, 文字&#10;&#10;自动生成的说明">
            <a:extLst>
              <a:ext uri="{FF2B5EF4-FFF2-40B4-BE49-F238E27FC236}">
                <a16:creationId xmlns:a16="http://schemas.microsoft.com/office/drawing/2014/main" id="{49210C45-C4C6-4D8B-9FFA-6FCD3EACA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34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屏幕截图&#10;&#10;自动生成的说明">
            <a:extLst>
              <a:ext uri="{FF2B5EF4-FFF2-40B4-BE49-F238E27FC236}">
                <a16:creationId xmlns:a16="http://schemas.microsoft.com/office/drawing/2014/main" id="{7450031F-DE5A-4957-8880-3ECA6601E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96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屏幕截图&#10;&#10;自动生成的说明">
            <a:extLst>
              <a:ext uri="{FF2B5EF4-FFF2-40B4-BE49-F238E27FC236}">
                <a16:creationId xmlns:a16="http://schemas.microsoft.com/office/drawing/2014/main" id="{3A8C1D9A-137D-4BFD-86AA-DB1331FCF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37"/>
            <a:ext cx="6858000" cy="900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63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, 文字&#10;&#10;自动生成的说明">
            <a:extLst>
              <a:ext uri="{FF2B5EF4-FFF2-40B4-BE49-F238E27FC236}">
                <a16:creationId xmlns:a16="http://schemas.microsoft.com/office/drawing/2014/main" id="{BA2A2051-955B-45DE-8805-034769543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775"/>
            <a:ext cx="6858000" cy="969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A4 纸张(210x297 毫米)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等线 Light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姜　凱</dc:creator>
  <cp:lastModifiedBy>姜　凱</cp:lastModifiedBy>
  <cp:revision>1</cp:revision>
  <dcterms:created xsi:type="dcterms:W3CDTF">2018-11-14T05:17:38Z</dcterms:created>
  <dcterms:modified xsi:type="dcterms:W3CDTF">2018-11-14T05:19:38Z</dcterms:modified>
</cp:coreProperties>
</file>